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78" r:id="rId4"/>
    <p:sldId id="273" r:id="rId5"/>
    <p:sldId id="260" r:id="rId6"/>
    <p:sldId id="276" r:id="rId7"/>
    <p:sldId id="261" r:id="rId8"/>
    <p:sldId id="262" r:id="rId9"/>
    <p:sldId id="263" r:id="rId10"/>
    <p:sldId id="280" r:id="rId11"/>
    <p:sldId id="267" r:id="rId12"/>
    <p:sldId id="268" r:id="rId13"/>
    <p:sldId id="281" r:id="rId14"/>
    <p:sldId id="277" r:id="rId15"/>
    <p:sldId id="279" r:id="rId16"/>
    <p:sldId id="28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726" y="-924"/>
      </p:cViewPr>
      <p:guideLst>
        <p:guide orient="horz" pos="2160"/>
        <p:guide pos="2880"/>
      </p:guideLst>
    </p:cSldViewPr>
  </p:slideViewPr>
  <p:notesTextViewPr>
    <p:cViewPr>
      <p:scale>
        <a:sx n="125" d="100"/>
        <a:sy n="125"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4D7F2E05-4FBD-40B9-A3F6-8F35D1142133}" type="datetimeFigureOut">
              <a:rPr lang="en-US" smtClean="0"/>
              <a:pPr/>
              <a:t>6/6/2011</a:t>
            </a:fld>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F53A88FA-4272-4C57-B71F-37378CEE00F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7F2E05-4FBD-40B9-A3F6-8F35D1142133}" type="datetimeFigureOut">
              <a:rPr lang="en-US" smtClean="0"/>
              <a:pPr/>
              <a:t>6/6/2011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A88FA-4272-4C57-B71F-37378CEE00F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7F2E05-4FBD-40B9-A3F6-8F35D1142133}" type="datetimeFigureOut">
              <a:rPr lang="en-US" smtClean="0"/>
              <a:pPr/>
              <a:t>6/6/2011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A88FA-4272-4C57-B71F-37378CEE00F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4D7F2E05-4FBD-40B9-A3F6-8F35D1142133}" type="datetimeFigureOut">
              <a:rPr lang="en-US" smtClean="0"/>
              <a:pPr/>
              <a:t>6/6/2011</a:t>
            </a:fld>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F53A88FA-4272-4C57-B71F-37378CEE00F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4D7F2E05-4FBD-40B9-A3F6-8F35D1142133}" type="datetimeFigureOut">
              <a:rPr lang="en-US" smtClean="0"/>
              <a:pPr/>
              <a:t>6/6/2011</a:t>
            </a:fld>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F53A88FA-4272-4C57-B71F-37378CEE00F5}"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4D7F2E05-4FBD-40B9-A3F6-8F35D1142133}" type="datetimeFigureOut">
              <a:rPr lang="en-US" smtClean="0"/>
              <a:pPr/>
              <a:t>6/6/2011</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F53A88FA-4272-4C57-B71F-37378CEE00F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4D7F2E05-4FBD-40B9-A3F6-8F35D1142133}" type="datetimeFigureOut">
              <a:rPr lang="en-US" smtClean="0"/>
              <a:pPr/>
              <a:t>6/6/2011</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F53A88FA-4272-4C57-B71F-37378CEE00F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D7F2E05-4FBD-40B9-A3F6-8F35D1142133}" type="datetimeFigureOut">
              <a:rPr lang="en-US" smtClean="0"/>
              <a:pPr/>
              <a:t>6/6/2011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53A88FA-4272-4C57-B71F-37378CEE00F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4D7F2E05-4FBD-40B9-A3F6-8F35D1142133}" type="datetimeFigureOut">
              <a:rPr lang="en-US" smtClean="0"/>
              <a:pPr/>
              <a:t>6/6/2011</a:t>
            </a:fld>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F53A88FA-4272-4C57-B71F-37378CEE00F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4D7F2E05-4FBD-40B9-A3F6-8F35D1142133}" type="datetimeFigureOut">
              <a:rPr lang="en-US" smtClean="0"/>
              <a:pPr/>
              <a:t>6/6/2011</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F53A88FA-4272-4C57-B71F-37378CEE00F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4D7F2E05-4FBD-40B9-A3F6-8F35D1142133}" type="datetimeFigureOut">
              <a:rPr lang="en-US" smtClean="0"/>
              <a:pPr/>
              <a:t>6/6/2011</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F53A88FA-4272-4C57-B71F-37378CEE00F5}"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4D7F2E05-4FBD-40B9-A3F6-8F35D1142133}" type="datetimeFigureOut">
              <a:rPr lang="en-US" smtClean="0"/>
              <a:pPr/>
              <a:t>6/6/2011</a:t>
            </a:fld>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F53A88FA-4272-4C57-B71F-37378CEE00F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Le tour d’Aurora</a:t>
            </a:r>
            <a:endParaRPr lang="en-US" dirty="0"/>
          </a:p>
        </p:txBody>
      </p:sp>
      <p:sp>
        <p:nvSpPr>
          <p:cNvPr id="3" name="Subtitle 2"/>
          <p:cNvSpPr>
            <a:spLocks noGrp="1"/>
          </p:cNvSpPr>
          <p:nvPr>
            <p:ph type="subTitle" idx="1"/>
          </p:nvPr>
        </p:nvSpPr>
        <p:spPr>
          <a:xfrm>
            <a:off x="0" y="5105400"/>
            <a:ext cx="8062912" cy="1752600"/>
          </a:xfrm>
        </p:spPr>
        <p:txBody>
          <a:bodyPr/>
          <a:lstStyle/>
          <a:p>
            <a:pPr algn="ctr"/>
            <a:r>
              <a:rPr lang="fr-FR" b="1" dirty="0" smtClean="0"/>
              <a:t>Par: Mélanie,  Olivier, André et Émile </a:t>
            </a:r>
            <a:endParaRPr lang="en-US" b="1" dirty="0" smtClean="0"/>
          </a:p>
          <a:p>
            <a:pPr algn="ctr"/>
            <a:endParaRPr lang="en-US" dirty="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eaLnBrk="1" fontAlgn="auto" hangingPunct="1">
              <a:spcAft>
                <a:spcPts val="0"/>
              </a:spcAft>
              <a:defRPr/>
            </a:pPr>
            <a:r>
              <a:rPr lang="fr-FR" dirty="0" smtClean="0">
                <a:solidFill>
                  <a:schemeClr val="accent1">
                    <a:tint val="83000"/>
                    <a:satMod val="150000"/>
                  </a:schemeClr>
                </a:solidFill>
              </a:rPr>
              <a:t>L’Aurora école de danse</a:t>
            </a:r>
            <a:endParaRPr lang="fr-FR" dirty="0">
              <a:solidFill>
                <a:schemeClr val="accent1">
                  <a:tint val="83000"/>
                  <a:satMod val="150000"/>
                </a:schemeClr>
              </a:solidFill>
            </a:endParaRPr>
          </a:p>
        </p:txBody>
      </p:sp>
      <p:pic>
        <p:nvPicPr>
          <p:cNvPr id="22530" name="Content Placeholder 3" descr="PC050085.JPG"/>
          <p:cNvPicPr>
            <a:picLocks noGrp="1" noChangeAspect="1"/>
          </p:cNvPicPr>
          <p:nvPr>
            <p:ph idx="1"/>
          </p:nvPr>
        </p:nvPicPr>
        <p:blipFill>
          <a:blip r:embed="rId2" cstate="print"/>
          <a:srcRect/>
          <a:stretch>
            <a:fillRect/>
          </a:stretch>
        </p:blipFill>
        <p:spPr>
          <a:xfrm>
            <a:off x="1676400" y="3429000"/>
            <a:ext cx="5562600" cy="3429000"/>
          </a:xfrm>
        </p:spPr>
      </p:pic>
      <p:sp>
        <p:nvSpPr>
          <p:cNvPr id="22531" name="TextBox 3"/>
          <p:cNvSpPr txBox="1">
            <a:spLocks noChangeArrowheads="1"/>
          </p:cNvSpPr>
          <p:nvPr/>
        </p:nvSpPr>
        <p:spPr bwMode="auto">
          <a:xfrm>
            <a:off x="0" y="1609725"/>
            <a:ext cx="9144000" cy="1477328"/>
          </a:xfrm>
          <a:prstGeom prst="rect">
            <a:avLst/>
          </a:prstGeom>
          <a:noFill/>
          <a:ln w="9525">
            <a:noFill/>
            <a:miter lim="800000"/>
            <a:headEnd/>
            <a:tailEnd/>
          </a:ln>
        </p:spPr>
        <p:txBody>
          <a:bodyPr wrap="square">
            <a:spAutoFit/>
          </a:bodyPr>
          <a:lstStyle/>
          <a:p>
            <a:r>
              <a:rPr lang="fr-FR" sz="3000" dirty="0" smtClean="0">
                <a:latin typeface="Century Gothic" pitchFamily="34" charset="0"/>
              </a:rPr>
              <a:t>	Il </a:t>
            </a:r>
            <a:r>
              <a:rPr lang="fr-FR" sz="3000" dirty="0">
                <a:latin typeface="Century Gothic" pitchFamily="34" charset="0"/>
              </a:rPr>
              <a:t>y a beaucoup des profs de danse</a:t>
            </a:r>
            <a:r>
              <a:rPr lang="fr-FR" sz="3000" dirty="0" smtClean="0">
                <a:latin typeface="Century Gothic" pitchFamily="34" charset="0"/>
              </a:rPr>
              <a:t>. Le danse est intéressante et beau. </a:t>
            </a:r>
            <a:r>
              <a:rPr lang="fr-FR" sz="3000" dirty="0" smtClean="0">
                <a:latin typeface="Century Gothic" pitchFamily="34" charset="0"/>
              </a:rPr>
              <a:t>Il est dans la rue East Garfield.</a:t>
            </a:r>
            <a:endParaRPr lang="fr-FR" sz="3000" dirty="0">
              <a:latin typeface="Century Gothic" pitchFamily="34" charset="0"/>
            </a:endParaRPr>
          </a:p>
        </p:txBody>
      </p:sp>
    </p:spTree>
  </p:cSld>
  <p:clrMapOvr>
    <a:masterClrMapping/>
  </p:clrMapOvr>
  <p:transition>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L’Aurora centre commercial</a:t>
            </a:r>
            <a:endParaRPr lang="fr-FR" dirty="0"/>
          </a:p>
        </p:txBody>
      </p:sp>
      <p:sp>
        <p:nvSpPr>
          <p:cNvPr id="3" name="Content Placeholder 2"/>
          <p:cNvSpPr>
            <a:spLocks noGrp="1"/>
          </p:cNvSpPr>
          <p:nvPr>
            <p:ph idx="1"/>
          </p:nvPr>
        </p:nvSpPr>
        <p:spPr/>
        <p:txBody>
          <a:bodyPr>
            <a:normAutofit/>
          </a:bodyPr>
          <a:lstStyle/>
          <a:p>
            <a:pPr>
              <a:buNone/>
            </a:pPr>
            <a:r>
              <a:rPr lang="fr-FR" sz="2400" dirty="0" smtClean="0"/>
              <a:t>	L’Aurora </a:t>
            </a:r>
            <a:r>
              <a:rPr lang="fr-FR" sz="2400" dirty="0" smtClean="0"/>
              <a:t>centre commercial est le </a:t>
            </a:r>
            <a:r>
              <a:rPr lang="fr-FR" sz="2400" b="1" u="sng" dirty="0" smtClean="0"/>
              <a:t>Aurora Farms</a:t>
            </a:r>
            <a:r>
              <a:rPr lang="fr-FR" sz="2400" dirty="0" smtClean="0"/>
              <a:t>. Il y a beaucoup de  magasins dans le Aurora Farms. Il y a  magasins de sport, vêtements et autres choses. C’est super, mais assez chère.</a:t>
            </a:r>
          </a:p>
          <a:p>
            <a:endParaRPr lang="fr-FR" sz="2400" dirty="0"/>
          </a:p>
        </p:txBody>
      </p:sp>
      <p:pic>
        <p:nvPicPr>
          <p:cNvPr id="5" name="Picture 4" descr="IMG_2770.JPG"/>
          <p:cNvPicPr>
            <a:picLocks noChangeAspect="1"/>
          </p:cNvPicPr>
          <p:nvPr/>
        </p:nvPicPr>
        <p:blipFill>
          <a:blip r:embed="rId2" cstate="print"/>
          <a:stretch>
            <a:fillRect/>
          </a:stretch>
        </p:blipFill>
        <p:spPr>
          <a:xfrm>
            <a:off x="0" y="3886200"/>
            <a:ext cx="4648200" cy="2971800"/>
          </a:xfrm>
          <a:prstGeom prst="rect">
            <a:avLst/>
          </a:prstGeom>
        </p:spPr>
      </p:pic>
      <p:pic>
        <p:nvPicPr>
          <p:cNvPr id="6" name="Picture 5" descr="IMG_2771.JPG"/>
          <p:cNvPicPr>
            <a:picLocks noChangeAspect="1"/>
          </p:cNvPicPr>
          <p:nvPr/>
        </p:nvPicPr>
        <p:blipFill>
          <a:blip r:embed="rId3" cstate="print"/>
          <a:stretch>
            <a:fillRect/>
          </a:stretch>
        </p:blipFill>
        <p:spPr>
          <a:xfrm>
            <a:off x="4648200" y="3810000"/>
            <a:ext cx="4495800" cy="3048000"/>
          </a:xfrm>
          <a:prstGeom prst="rect">
            <a:avLst/>
          </a:prstGeom>
        </p:spPr>
      </p:pic>
    </p:spTree>
  </p:cSld>
  <p:clrMapOvr>
    <a:masterClrMapping/>
  </p:clrMapOvr>
  <p:transition>
    <p:randomBa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smtClean="0"/>
              <a:t>Cimetière d’Aurora</a:t>
            </a:r>
            <a:endParaRPr lang="fr-FR" dirty="0"/>
          </a:p>
        </p:txBody>
      </p:sp>
      <p:sp>
        <p:nvSpPr>
          <p:cNvPr id="3" name="Content Placeholder 2"/>
          <p:cNvSpPr>
            <a:spLocks noGrp="1"/>
          </p:cNvSpPr>
          <p:nvPr>
            <p:ph idx="1"/>
          </p:nvPr>
        </p:nvSpPr>
        <p:spPr/>
        <p:txBody>
          <a:bodyPr/>
          <a:lstStyle/>
          <a:p>
            <a:pPr>
              <a:buNone/>
            </a:pPr>
            <a:r>
              <a:rPr lang="fr-FR" dirty="0" smtClean="0"/>
              <a:t> Le cimetière d’Aurora est très sérieuse et beau. Il est honorables et importante. Le personnes de Aurora  visitez le cimetière pour le Mémorial Day.</a:t>
            </a:r>
            <a:endParaRPr lang="fr-FR" dirty="0"/>
          </a:p>
        </p:txBody>
      </p:sp>
      <p:pic>
        <p:nvPicPr>
          <p:cNvPr id="4" name="Picture 3" descr="IMG_2776.JPG"/>
          <p:cNvPicPr>
            <a:picLocks noChangeAspect="1"/>
          </p:cNvPicPr>
          <p:nvPr/>
        </p:nvPicPr>
        <p:blipFill>
          <a:blip r:embed="rId2" cstate="print"/>
          <a:stretch>
            <a:fillRect/>
          </a:stretch>
        </p:blipFill>
        <p:spPr>
          <a:xfrm>
            <a:off x="0" y="4572000"/>
            <a:ext cx="3048000" cy="2286000"/>
          </a:xfrm>
          <a:prstGeom prst="rect">
            <a:avLst/>
          </a:prstGeom>
        </p:spPr>
      </p:pic>
      <p:pic>
        <p:nvPicPr>
          <p:cNvPr id="5" name="Picture 4" descr="IMG_2775.JPG"/>
          <p:cNvPicPr>
            <a:picLocks noChangeAspect="1"/>
          </p:cNvPicPr>
          <p:nvPr/>
        </p:nvPicPr>
        <p:blipFill>
          <a:blip r:embed="rId3" cstate="print"/>
          <a:stretch>
            <a:fillRect/>
          </a:stretch>
        </p:blipFill>
        <p:spPr>
          <a:xfrm>
            <a:off x="3048000" y="4572000"/>
            <a:ext cx="3048000" cy="2286000"/>
          </a:xfrm>
          <a:prstGeom prst="rect">
            <a:avLst/>
          </a:prstGeom>
        </p:spPr>
      </p:pic>
      <p:pic>
        <p:nvPicPr>
          <p:cNvPr id="7" name="Picture 6" descr="IMG_2778.JPG"/>
          <p:cNvPicPr>
            <a:picLocks noChangeAspect="1"/>
          </p:cNvPicPr>
          <p:nvPr/>
        </p:nvPicPr>
        <p:blipFill>
          <a:blip r:embed="rId4" cstate="print"/>
          <a:stretch>
            <a:fillRect/>
          </a:stretch>
        </p:blipFill>
        <p:spPr>
          <a:xfrm>
            <a:off x="6096000" y="4572000"/>
            <a:ext cx="3048000" cy="2286000"/>
          </a:xfrm>
          <a:prstGeom prst="rect">
            <a:avLst/>
          </a:prstGeom>
        </p:spPr>
      </p:pic>
    </p:spTree>
  </p:cSld>
  <p:clrMapOvr>
    <a:masterClrMapping/>
  </p:clrMapOvr>
  <p:transition>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4572000"/>
          </a:xfrm>
        </p:spPr>
        <p:txBody>
          <a:bodyPr/>
          <a:lstStyle/>
          <a:p>
            <a:pPr>
              <a:buNone/>
            </a:pPr>
            <a:r>
              <a:rPr lang="fr-FR" dirty="0" smtClean="0"/>
              <a:t>	À Aurora, il y a une très bonne  école de musique.  Le professeurs sont très gentil. Il y a beaucoup de classes pour les instruments de musique.</a:t>
            </a:r>
            <a:endParaRPr lang="fr-FR" dirty="0"/>
          </a:p>
        </p:txBody>
      </p:sp>
      <p:sp>
        <p:nvSpPr>
          <p:cNvPr id="4" name="Title 1"/>
          <p:cNvSpPr>
            <a:spLocks noGrp="1"/>
          </p:cNvSpPr>
          <p:nvPr>
            <p:ph type="title"/>
          </p:nvPr>
        </p:nvSpPr>
        <p:spPr/>
        <p:txBody>
          <a:bodyPr/>
          <a:lstStyle/>
          <a:p>
            <a:pPr marL="484632" eaLnBrk="1" fontAlgn="auto" hangingPunct="1">
              <a:spcAft>
                <a:spcPts val="0"/>
              </a:spcAft>
              <a:defRPr/>
            </a:pPr>
            <a:r>
              <a:rPr lang="fr-FR" dirty="0" smtClean="0">
                <a:solidFill>
                  <a:schemeClr val="accent1">
                    <a:tint val="83000"/>
                    <a:satMod val="150000"/>
                  </a:schemeClr>
                </a:solidFill>
              </a:rPr>
              <a:t>L’Aurora école de musique</a:t>
            </a:r>
            <a:endParaRPr lang="fr-FR" dirty="0">
              <a:solidFill>
                <a:schemeClr val="accent1">
                  <a:tint val="83000"/>
                  <a:satMod val="150000"/>
                </a:schemeClr>
              </a:solidFill>
            </a:endParaRPr>
          </a:p>
        </p:txBody>
      </p:sp>
      <p:pic>
        <p:nvPicPr>
          <p:cNvPr id="5" name="Picture 4" descr="IMG_2772.JPG"/>
          <p:cNvPicPr>
            <a:picLocks noChangeAspect="1"/>
          </p:cNvPicPr>
          <p:nvPr/>
        </p:nvPicPr>
        <p:blipFill>
          <a:blip r:embed="rId2" cstate="print"/>
          <a:stretch>
            <a:fillRect/>
          </a:stretch>
        </p:blipFill>
        <p:spPr>
          <a:xfrm>
            <a:off x="0" y="4419600"/>
            <a:ext cx="2819400" cy="2438400"/>
          </a:xfrm>
          <a:prstGeom prst="rect">
            <a:avLst/>
          </a:prstGeom>
        </p:spPr>
      </p:pic>
      <p:pic>
        <p:nvPicPr>
          <p:cNvPr id="6" name="Picture 5" descr="IMG_2773.JPG"/>
          <p:cNvPicPr>
            <a:picLocks noChangeAspect="1"/>
          </p:cNvPicPr>
          <p:nvPr/>
        </p:nvPicPr>
        <p:blipFill>
          <a:blip r:embed="rId3" cstate="print"/>
          <a:stretch>
            <a:fillRect/>
          </a:stretch>
        </p:blipFill>
        <p:spPr>
          <a:xfrm>
            <a:off x="2819400" y="4457700"/>
            <a:ext cx="3200400" cy="2400300"/>
          </a:xfrm>
          <a:prstGeom prst="rect">
            <a:avLst/>
          </a:prstGeom>
        </p:spPr>
      </p:pic>
      <p:pic>
        <p:nvPicPr>
          <p:cNvPr id="7" name="Picture 6" descr="IMG_2774.JPG"/>
          <p:cNvPicPr>
            <a:picLocks noChangeAspect="1"/>
          </p:cNvPicPr>
          <p:nvPr/>
        </p:nvPicPr>
        <p:blipFill>
          <a:blip r:embed="rId4" cstate="print"/>
          <a:stretch>
            <a:fillRect/>
          </a:stretch>
        </p:blipFill>
        <p:spPr>
          <a:xfrm>
            <a:off x="6019800" y="4343400"/>
            <a:ext cx="3124200" cy="2514600"/>
          </a:xfrm>
          <a:prstGeom prst="rect">
            <a:avLst/>
          </a:prstGeom>
        </p:spPr>
      </p:pic>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cinéma</a:t>
            </a:r>
            <a:endParaRPr lang="fr-FR" dirty="0"/>
          </a:p>
        </p:txBody>
      </p:sp>
      <p:sp>
        <p:nvSpPr>
          <p:cNvPr id="3" name="Content Placeholder 2"/>
          <p:cNvSpPr>
            <a:spLocks noGrp="1"/>
          </p:cNvSpPr>
          <p:nvPr>
            <p:ph idx="1"/>
          </p:nvPr>
        </p:nvSpPr>
        <p:spPr/>
        <p:txBody>
          <a:bodyPr/>
          <a:lstStyle/>
          <a:p>
            <a:pPr>
              <a:buNone/>
            </a:pPr>
            <a:r>
              <a:rPr lang="fr-FR" dirty="0" smtClean="0"/>
              <a:t>	Il </a:t>
            </a:r>
            <a:r>
              <a:rPr lang="fr-FR" dirty="0" smtClean="0"/>
              <a:t>s’appelle Cinemark. Nous regardons des films et mangeons des bonbons et popcorn.</a:t>
            </a:r>
            <a:endParaRPr lang="fr-FR" dirty="0"/>
          </a:p>
        </p:txBody>
      </p:sp>
      <p:pic>
        <p:nvPicPr>
          <p:cNvPr id="2050" name="Picture 2" descr="E:\FRENCH 7.PHOTOS OF AURORA\Cinemark.jpg"/>
          <p:cNvPicPr>
            <a:picLocks noChangeAspect="1" noChangeArrowheads="1"/>
          </p:cNvPicPr>
          <p:nvPr/>
        </p:nvPicPr>
        <p:blipFill>
          <a:blip r:embed="rId2" cstate="print"/>
          <a:srcRect/>
          <a:stretch>
            <a:fillRect/>
          </a:stretch>
        </p:blipFill>
        <p:spPr bwMode="auto">
          <a:xfrm>
            <a:off x="5770880" y="4328160"/>
            <a:ext cx="3373120" cy="2529840"/>
          </a:xfrm>
          <a:prstGeom prst="rect">
            <a:avLst/>
          </a:prstGeom>
          <a:noFill/>
        </p:spPr>
      </p:pic>
    </p:spTree>
  </p:cSld>
  <p:clrMapOvr>
    <a:masterClrMapping/>
  </p:clrMapOvr>
  <p:transition>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eaLnBrk="1" fontAlgn="auto" hangingPunct="1">
              <a:spcAft>
                <a:spcPts val="0"/>
              </a:spcAft>
              <a:defRPr/>
            </a:pPr>
            <a:r>
              <a:rPr lang="fr-FR" dirty="0" smtClean="0">
                <a:solidFill>
                  <a:schemeClr val="accent1">
                    <a:tint val="83000"/>
                    <a:satMod val="150000"/>
                  </a:schemeClr>
                </a:solidFill>
              </a:rPr>
              <a:t>Bibliothèque d’Aurora </a:t>
            </a:r>
            <a:endParaRPr lang="fr-FR" dirty="0">
              <a:solidFill>
                <a:schemeClr val="accent1">
                  <a:tint val="83000"/>
                  <a:satMod val="150000"/>
                </a:schemeClr>
              </a:solidFill>
            </a:endParaRPr>
          </a:p>
        </p:txBody>
      </p:sp>
      <p:pic>
        <p:nvPicPr>
          <p:cNvPr id="27650" name="Content Placeholder 3" descr="0524111605-00.jpg"/>
          <p:cNvPicPr>
            <a:picLocks noGrp="1" noChangeAspect="1"/>
          </p:cNvPicPr>
          <p:nvPr>
            <p:ph idx="1"/>
          </p:nvPr>
        </p:nvPicPr>
        <p:blipFill>
          <a:blip r:embed="rId2" cstate="print"/>
          <a:srcRect/>
          <a:stretch>
            <a:fillRect/>
          </a:stretch>
        </p:blipFill>
        <p:spPr>
          <a:xfrm>
            <a:off x="0" y="3657600"/>
            <a:ext cx="4267200" cy="3200400"/>
          </a:xfrm>
        </p:spPr>
      </p:pic>
      <p:pic>
        <p:nvPicPr>
          <p:cNvPr id="27651" name="Picture 4" descr="0524111605-01.jpg"/>
          <p:cNvPicPr>
            <a:picLocks noChangeAspect="1"/>
          </p:cNvPicPr>
          <p:nvPr/>
        </p:nvPicPr>
        <p:blipFill>
          <a:blip r:embed="rId3" cstate="print"/>
          <a:srcRect/>
          <a:stretch>
            <a:fillRect/>
          </a:stretch>
        </p:blipFill>
        <p:spPr bwMode="auto">
          <a:xfrm>
            <a:off x="4876800" y="3657600"/>
            <a:ext cx="4267200" cy="3200400"/>
          </a:xfrm>
          <a:prstGeom prst="rect">
            <a:avLst/>
          </a:prstGeom>
          <a:noFill/>
          <a:ln w="9525">
            <a:noFill/>
            <a:miter lim="800000"/>
            <a:headEnd/>
            <a:tailEnd/>
          </a:ln>
        </p:spPr>
      </p:pic>
      <p:sp>
        <p:nvSpPr>
          <p:cNvPr id="27652" name="TextBox 4"/>
          <p:cNvSpPr txBox="1">
            <a:spLocks noChangeArrowheads="1"/>
          </p:cNvSpPr>
          <p:nvPr/>
        </p:nvSpPr>
        <p:spPr bwMode="auto">
          <a:xfrm>
            <a:off x="0" y="1371600"/>
            <a:ext cx="9144000" cy="1006475"/>
          </a:xfrm>
          <a:prstGeom prst="rect">
            <a:avLst/>
          </a:prstGeom>
          <a:noFill/>
          <a:ln w="9525">
            <a:noFill/>
            <a:miter lim="800000"/>
            <a:headEnd/>
            <a:tailEnd/>
          </a:ln>
        </p:spPr>
        <p:txBody>
          <a:bodyPr>
            <a:spAutoFit/>
          </a:bodyPr>
          <a:lstStyle/>
          <a:p>
            <a:r>
              <a:rPr lang="fr-FR" sz="3000" dirty="0">
                <a:latin typeface="Century Gothic" pitchFamily="34" charset="0"/>
              </a:rPr>
              <a:t>Dans la bibliothèque, il y a beaucoup des livres. Il y a aussi un théâtre en bas.</a:t>
            </a:r>
          </a:p>
        </p:txBody>
      </p:sp>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858000"/>
          </a:xfrm>
        </p:spPr>
        <p:txBody>
          <a:bodyPr/>
          <a:lstStyle/>
          <a:p>
            <a:r>
              <a:rPr lang="fr-FR" dirty="0" smtClean="0"/>
              <a:t>Merci pour l’écoute de notre présentation!!!!!!!!!</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maison de Émile</a:t>
            </a:r>
            <a:endParaRPr lang="fr-FR" dirty="0"/>
          </a:p>
        </p:txBody>
      </p:sp>
      <p:pic>
        <p:nvPicPr>
          <p:cNvPr id="4" name="Content Placeholder 3" descr="DSCF3887.JPG"/>
          <p:cNvPicPr>
            <a:picLocks noGrp="1" noChangeAspect="1"/>
          </p:cNvPicPr>
          <p:nvPr>
            <p:ph idx="1"/>
          </p:nvPr>
        </p:nvPicPr>
        <p:blipFill>
          <a:blip r:embed="rId2" cstate="print"/>
          <a:stretch>
            <a:fillRect/>
          </a:stretch>
        </p:blipFill>
        <p:spPr>
          <a:xfrm>
            <a:off x="5257800" y="3886200"/>
            <a:ext cx="3657600" cy="2743200"/>
          </a:xfrm>
        </p:spPr>
      </p:pic>
      <p:sp>
        <p:nvSpPr>
          <p:cNvPr id="6" name="TextBox 5"/>
          <p:cNvSpPr txBox="1"/>
          <p:nvPr/>
        </p:nvSpPr>
        <p:spPr>
          <a:xfrm>
            <a:off x="990600" y="1600200"/>
            <a:ext cx="5867400" cy="2308324"/>
          </a:xfrm>
          <a:prstGeom prst="rect">
            <a:avLst/>
          </a:prstGeom>
          <a:noFill/>
        </p:spPr>
        <p:txBody>
          <a:bodyPr wrap="square" rtlCol="0">
            <a:spAutoFit/>
          </a:bodyPr>
          <a:lstStyle/>
          <a:p>
            <a:r>
              <a:rPr lang="fr-FR" sz="2400" dirty="0" smtClean="0"/>
              <a:t>Ma maison est blanc et brune. Il y a 3 chambres et 2 salles de bains. Ma chambre est violet et rose. J'ai une affiche de </a:t>
            </a:r>
            <a:r>
              <a:rPr lang="fr-FR" sz="2400" dirty="0" smtClean="0"/>
              <a:t>Kuroshitsuji</a:t>
            </a:r>
            <a:r>
              <a:rPr lang="fr-FR" sz="2400" dirty="0" smtClean="0"/>
              <a:t> dans ma chambre.  J’aime jouer le WII avec ma famille. </a:t>
            </a:r>
            <a:endParaRPr lang="fr-FR" sz="2400"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La maison de Olivier</a:t>
            </a:r>
            <a:endParaRPr lang="fr-FR" dirty="0"/>
          </a:p>
        </p:txBody>
      </p:sp>
      <p:sp>
        <p:nvSpPr>
          <p:cNvPr id="3" name="Content Placeholder 2"/>
          <p:cNvSpPr>
            <a:spLocks noGrp="1"/>
          </p:cNvSpPr>
          <p:nvPr>
            <p:ph idx="1"/>
          </p:nvPr>
        </p:nvSpPr>
        <p:spPr>
          <a:xfrm>
            <a:off x="457200" y="1882808"/>
            <a:ext cx="8229600" cy="4572000"/>
          </a:xfrm>
        </p:spPr>
        <p:txBody>
          <a:bodyPr/>
          <a:lstStyle/>
          <a:p>
            <a:pPr>
              <a:buNone/>
            </a:pPr>
            <a:r>
              <a:rPr lang="fr-FR" dirty="0" smtClean="0"/>
              <a:t>	Ma </a:t>
            </a:r>
            <a:r>
              <a:rPr lang="fr-FR" dirty="0" smtClean="0"/>
              <a:t>maison est grande. Elle a quatre chambres et trois toilettes. Elle a une cuisine, un salon et deux salles de bains. Elle a une Xbox et un PS2 aussi. Nous jouons une Xbox de soir. Nous jouons un basket aussi.</a:t>
            </a:r>
            <a:endParaRPr lang="fr-FR" dirty="0"/>
          </a:p>
        </p:txBody>
      </p:sp>
      <p:pic>
        <p:nvPicPr>
          <p:cNvPr id="1026" name="Picture 2" descr="E:\FRENCH 7.PHOTOS OF AURORA\Nino's house.jpg"/>
          <p:cNvPicPr>
            <a:picLocks noChangeAspect="1" noChangeArrowheads="1"/>
          </p:cNvPicPr>
          <p:nvPr/>
        </p:nvPicPr>
        <p:blipFill>
          <a:blip r:embed="rId2" cstate="print"/>
          <a:srcRect/>
          <a:stretch>
            <a:fillRect/>
          </a:stretch>
        </p:blipFill>
        <p:spPr bwMode="auto">
          <a:xfrm>
            <a:off x="5638800" y="4229100"/>
            <a:ext cx="3505200" cy="2628900"/>
          </a:xfrm>
          <a:prstGeom prst="rect">
            <a:avLst/>
          </a:prstGeom>
          <a:noFill/>
        </p:spPr>
      </p:pic>
    </p:spTree>
  </p:cSld>
  <p:clrMapOvr>
    <a:masterClrMapping/>
  </p:clrMapOvr>
  <p:transition>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fr-FR" dirty="0" smtClean="0">
                <a:solidFill>
                  <a:schemeClr val="accent1">
                    <a:tint val="83000"/>
                    <a:satMod val="150000"/>
                  </a:schemeClr>
                </a:solidFill>
              </a:rPr>
              <a:t>La maison de André</a:t>
            </a:r>
            <a:endParaRPr lang="en-US" dirty="0">
              <a:solidFill>
                <a:schemeClr val="accent1">
                  <a:tint val="83000"/>
                  <a:satMod val="150000"/>
                </a:schemeClr>
              </a:solidFill>
            </a:endParaRPr>
          </a:p>
        </p:txBody>
      </p:sp>
      <p:sp>
        <p:nvSpPr>
          <p:cNvPr id="12291" name="Content Placeholder 2"/>
          <p:cNvSpPr>
            <a:spLocks noGrp="1"/>
          </p:cNvSpPr>
          <p:nvPr>
            <p:ph idx="1"/>
          </p:nvPr>
        </p:nvSpPr>
        <p:spPr>
          <a:xfrm>
            <a:off x="0" y="1882775"/>
            <a:ext cx="9144000" cy="4572000"/>
          </a:xfrm>
        </p:spPr>
        <p:txBody>
          <a:bodyPr/>
          <a:lstStyle/>
          <a:p>
            <a:pPr>
              <a:buFont typeface="Wingdings 2" pitchFamily="18" charset="2"/>
              <a:buNone/>
            </a:pPr>
            <a:r>
              <a:rPr lang="fr-FR" dirty="0" smtClean="0"/>
              <a:t>		Ma maison est grande. Elle a 4 chambres et 2 salles de bains. Elle a aussi la cuisine, la salle à manger, et le salon. Ma chambre est en haut. Ici, nous jouons au PS3. </a:t>
            </a:r>
          </a:p>
        </p:txBody>
      </p:sp>
      <p:pic>
        <p:nvPicPr>
          <p:cNvPr id="12292" name="Picture 3" descr="0530111913-00.jpg"/>
          <p:cNvPicPr>
            <a:picLocks noChangeAspect="1"/>
          </p:cNvPicPr>
          <p:nvPr/>
        </p:nvPicPr>
        <p:blipFill>
          <a:blip r:embed="rId2" cstate="print"/>
          <a:srcRect/>
          <a:stretch>
            <a:fillRect/>
          </a:stretch>
        </p:blipFill>
        <p:spPr bwMode="auto">
          <a:xfrm>
            <a:off x="76200" y="3943350"/>
            <a:ext cx="3886200" cy="2914650"/>
          </a:xfrm>
          <a:prstGeom prst="rect">
            <a:avLst/>
          </a:prstGeom>
          <a:noFill/>
          <a:ln w="9525">
            <a:noFill/>
            <a:miter lim="800000"/>
            <a:headEnd/>
            <a:tailEnd/>
          </a:ln>
        </p:spPr>
      </p:pic>
      <p:pic>
        <p:nvPicPr>
          <p:cNvPr id="12293" name="Picture 4" descr="0530111914-00.jpg"/>
          <p:cNvPicPr>
            <a:picLocks noChangeAspect="1"/>
          </p:cNvPicPr>
          <p:nvPr/>
        </p:nvPicPr>
        <p:blipFill>
          <a:blip r:embed="rId3" cstate="print"/>
          <a:srcRect/>
          <a:stretch>
            <a:fillRect/>
          </a:stretch>
        </p:blipFill>
        <p:spPr bwMode="auto">
          <a:xfrm>
            <a:off x="4267200" y="3962400"/>
            <a:ext cx="3860800" cy="2895600"/>
          </a:xfrm>
          <a:prstGeom prst="rect">
            <a:avLst/>
          </a:prstGeom>
          <a:noFill/>
          <a:ln w="9525">
            <a:noFill/>
            <a:miter lim="800000"/>
            <a:headEnd/>
            <a:tailEnd/>
          </a:ln>
        </p:spPr>
      </p:pic>
    </p:spTree>
  </p:cSld>
  <p:clrMapOvr>
    <a:masterClrMapping/>
  </p:clrMapOvr>
  <p:transition>
    <p:diamon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maison de Mélanie</a:t>
            </a:r>
            <a:endParaRPr lang="en-US" dirty="0"/>
          </a:p>
        </p:txBody>
      </p:sp>
      <p:sp>
        <p:nvSpPr>
          <p:cNvPr id="3" name="Content Placeholder 2"/>
          <p:cNvSpPr>
            <a:spLocks noGrp="1"/>
          </p:cNvSpPr>
          <p:nvPr>
            <p:ph idx="1"/>
          </p:nvPr>
        </p:nvSpPr>
        <p:spPr>
          <a:xfrm>
            <a:off x="457200" y="1371600"/>
            <a:ext cx="8229600" cy="4572000"/>
          </a:xfrm>
        </p:spPr>
        <p:txBody>
          <a:bodyPr/>
          <a:lstStyle/>
          <a:p>
            <a:pPr>
              <a:buNone/>
            </a:pPr>
            <a:r>
              <a:rPr lang="fr-FR" sz="2000" dirty="0" smtClean="0"/>
              <a:t>    	Ma maison est brune.  Il y a quatre personnes dans ma famille. Mon frère a quatorze ans. Il s’appelle Yohann. Ma mère s’appelle Tamara. Mon père s’appelle Ujith.  Mon Quartier est joli et assez intéressant.  Il y a un lac derrière ma maison. C’est super! J’aime  nager dans le lac. Tu voudrais nager ?</a:t>
            </a:r>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sz="2800" dirty="0" smtClean="0"/>
          </a:p>
          <a:p>
            <a:pPr>
              <a:buNone/>
            </a:pPr>
            <a:endParaRPr lang="fr-FR" dirty="0"/>
          </a:p>
        </p:txBody>
      </p:sp>
      <p:pic>
        <p:nvPicPr>
          <p:cNvPr id="4" name="Picture 3" descr="$55E1.JPG"/>
          <p:cNvPicPr>
            <a:picLocks noChangeAspect="1"/>
          </p:cNvPicPr>
          <p:nvPr/>
        </p:nvPicPr>
        <p:blipFill>
          <a:blip r:embed="rId2" cstate="print"/>
          <a:srcRect l="29586" t="23531" r="23067"/>
          <a:stretch>
            <a:fillRect/>
          </a:stretch>
        </p:blipFill>
        <p:spPr>
          <a:xfrm>
            <a:off x="0" y="3733800"/>
            <a:ext cx="2889672" cy="3124200"/>
          </a:xfrm>
          <a:prstGeom prst="rect">
            <a:avLst/>
          </a:prstGeom>
        </p:spPr>
      </p:pic>
      <p:pic>
        <p:nvPicPr>
          <p:cNvPr id="5" name="Picture 4" descr="IMG_2741.JPG"/>
          <p:cNvPicPr>
            <a:picLocks noChangeAspect="1"/>
          </p:cNvPicPr>
          <p:nvPr/>
        </p:nvPicPr>
        <p:blipFill>
          <a:blip r:embed="rId3" cstate="print"/>
          <a:stretch>
            <a:fillRect/>
          </a:stretch>
        </p:blipFill>
        <p:spPr>
          <a:xfrm>
            <a:off x="3810000" y="3657600"/>
            <a:ext cx="4267200" cy="3200400"/>
          </a:xfrm>
          <a:prstGeom prst="rect">
            <a:avLst/>
          </a:prstGeom>
        </p:spPr>
      </p:pic>
      <p:sp>
        <p:nvSpPr>
          <p:cNvPr id="8" name="Rectangle 7"/>
          <p:cNvSpPr/>
          <p:nvPr/>
        </p:nvSpPr>
        <p:spPr>
          <a:xfrm>
            <a:off x="2209800" y="3657600"/>
            <a:ext cx="651139" cy="369332"/>
          </a:xfrm>
          <a:prstGeom prst="rect">
            <a:avLst/>
          </a:prstGeom>
          <a:noFill/>
        </p:spPr>
        <p:txBody>
          <a:bodyPr wrap="none" lIns="91440" tIns="45720" rIns="91440" bIns="45720">
            <a:spAutoFit/>
          </a:bodyPr>
          <a:lstStyle/>
          <a:p>
            <a:pPr algn="ctr"/>
            <a:r>
              <a:rPr lang="fr-FR"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moi</a:t>
            </a:r>
            <a:endParaRPr lang="fr-FR"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8" name="Rectangle 17"/>
          <p:cNvSpPr/>
          <p:nvPr/>
        </p:nvSpPr>
        <p:spPr>
          <a:xfrm>
            <a:off x="228600" y="3733800"/>
            <a:ext cx="1984105" cy="276999"/>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12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Mon Père</a:t>
            </a:r>
            <a:endParaRPr lang="fr-FR" sz="12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21" name="Rectangle 20"/>
          <p:cNvSpPr/>
          <p:nvPr/>
        </p:nvSpPr>
        <p:spPr>
          <a:xfrm>
            <a:off x="1371600" y="3810000"/>
            <a:ext cx="1066800" cy="30777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r-FR" sz="1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Ma Mère</a:t>
            </a:r>
            <a:endParaRPr lang="fr-FR" sz="1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2" name="Rectangle 21"/>
          <p:cNvSpPr/>
          <p:nvPr/>
        </p:nvSpPr>
        <p:spPr>
          <a:xfrm>
            <a:off x="0" y="3733800"/>
            <a:ext cx="925253" cy="276999"/>
          </a:xfrm>
          <a:prstGeom prst="rect">
            <a:avLst/>
          </a:prstGeom>
          <a:noFill/>
        </p:spPr>
        <p:txBody>
          <a:bodyPr wrap="non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fr-FR" sz="1200" b="1" cap="none" spc="0" dirty="0" smtClean="0">
                <a:ln/>
                <a:solidFill>
                  <a:schemeClr val="accent5">
                    <a:tint val="50000"/>
                    <a:satMod val="180000"/>
                  </a:schemeClr>
                </a:solidFill>
                <a:effectLst/>
              </a:rPr>
              <a:t>Mon Frere</a:t>
            </a:r>
            <a:endParaRPr lang="fr-FR" sz="1200" b="1" cap="none" spc="0" dirty="0">
              <a:ln/>
              <a:solidFill>
                <a:schemeClr val="accent5">
                  <a:tint val="50000"/>
                  <a:satMod val="180000"/>
                </a:schemeClr>
              </a:solidFill>
              <a:effectLst/>
            </a:endParaRPr>
          </a:p>
        </p:txBody>
      </p:sp>
      <p:sp>
        <p:nvSpPr>
          <p:cNvPr id="23" name="Rectangle 22"/>
          <p:cNvSpPr/>
          <p:nvPr/>
        </p:nvSpPr>
        <p:spPr>
          <a:xfrm>
            <a:off x="4191000" y="3886200"/>
            <a:ext cx="2590800" cy="52322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fr-FR" sz="2800" b="1" cap="none" spc="0" dirty="0" smtClean="0">
                <a:ln/>
                <a:solidFill>
                  <a:schemeClr val="accent3"/>
                </a:solidFill>
                <a:effectLst/>
              </a:rPr>
              <a:t>Ma Maison</a:t>
            </a:r>
            <a:endParaRPr lang="fr-FR" sz="2800" b="1" cap="none" spc="0" dirty="0">
              <a:ln/>
              <a:solidFill>
                <a:schemeClr val="accent3"/>
              </a:solidFill>
              <a:effectLst/>
            </a:endParaRPr>
          </a:p>
        </p:txBody>
      </p:sp>
    </p:spTree>
  </p:cSld>
  <p:clrMapOvr>
    <a:masterClrMapping/>
  </p:clrMapOvr>
  <p:transition>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Le Crossings café</a:t>
            </a:r>
            <a:endParaRPr lang="en-US" dirty="0">
              <a:solidFill>
                <a:schemeClr val="accent1">
                  <a:tint val="83000"/>
                  <a:satMod val="150000"/>
                </a:schemeClr>
              </a:solidFill>
            </a:endParaRPr>
          </a:p>
        </p:txBody>
      </p:sp>
      <p:sp>
        <p:nvSpPr>
          <p:cNvPr id="17411" name="Content Placeholder 2"/>
          <p:cNvSpPr>
            <a:spLocks noGrp="1"/>
          </p:cNvSpPr>
          <p:nvPr>
            <p:ph idx="1"/>
          </p:nvPr>
        </p:nvSpPr>
        <p:spPr>
          <a:xfrm>
            <a:off x="457200" y="1882775"/>
            <a:ext cx="8229600" cy="4572000"/>
          </a:xfrm>
        </p:spPr>
        <p:txBody>
          <a:bodyPr/>
          <a:lstStyle/>
          <a:p>
            <a:pPr>
              <a:buNone/>
            </a:pPr>
            <a:r>
              <a:rPr lang="en-US" dirty="0" smtClean="0"/>
              <a:t>		</a:t>
            </a:r>
            <a:r>
              <a:rPr lang="fr-FR" dirty="0" smtClean="0"/>
              <a:t>Le Crossing’s Café et dans la rue East Garfield. </a:t>
            </a:r>
            <a:r>
              <a:rPr lang="fr-FR" dirty="0" smtClean="0"/>
              <a:t>La </a:t>
            </a:r>
            <a:r>
              <a:rPr lang="fr-FR" dirty="0" smtClean="0"/>
              <a:t>nourriture est très bonne</a:t>
            </a:r>
            <a:br>
              <a:rPr lang="fr-FR" dirty="0" smtClean="0"/>
            </a:br>
            <a:r>
              <a:rPr lang="fr-FR" dirty="0" smtClean="0"/>
              <a:t>et il n'est pas </a:t>
            </a:r>
            <a:r>
              <a:rPr lang="fr-FR" dirty="0" smtClean="0"/>
              <a:t>chère. </a:t>
            </a:r>
            <a:endParaRPr lang="fr-FR" dirty="0" smtClean="0"/>
          </a:p>
          <a:p>
            <a:pPr>
              <a:buFont typeface="Wingdings 2" pitchFamily="18" charset="2"/>
              <a:buNone/>
            </a:pPr>
            <a:endParaRPr lang="fr-FR" dirty="0" smtClean="0"/>
          </a:p>
        </p:txBody>
      </p:sp>
      <p:pic>
        <p:nvPicPr>
          <p:cNvPr id="17412" name="Picture 3" descr="PC050084.JPG"/>
          <p:cNvPicPr>
            <a:picLocks noChangeAspect="1"/>
          </p:cNvPicPr>
          <p:nvPr/>
        </p:nvPicPr>
        <p:blipFill>
          <a:blip r:embed="rId2" cstate="print"/>
          <a:srcRect/>
          <a:stretch>
            <a:fillRect/>
          </a:stretch>
        </p:blipFill>
        <p:spPr bwMode="auto">
          <a:xfrm>
            <a:off x="1905000" y="3829050"/>
            <a:ext cx="4038600" cy="3028950"/>
          </a:xfrm>
          <a:prstGeom prst="rect">
            <a:avLst/>
          </a:prstGeom>
          <a:noFill/>
          <a:ln w="9525">
            <a:noFill/>
            <a:miter lim="800000"/>
            <a:headEnd/>
            <a:tailEnd/>
          </a:ln>
        </p:spPr>
      </p:pic>
    </p:spTree>
  </p:cSld>
  <p:clrMapOvr>
    <a:masterClrMapping/>
  </p:clrMapOvr>
  <p:transition>
    <p:split orient="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 École</a:t>
            </a:r>
            <a:endParaRPr lang="en-US" dirty="0"/>
          </a:p>
        </p:txBody>
      </p:sp>
      <p:sp>
        <p:nvSpPr>
          <p:cNvPr id="3" name="Content Placeholder 2"/>
          <p:cNvSpPr>
            <a:spLocks noGrp="1"/>
          </p:cNvSpPr>
          <p:nvPr>
            <p:ph idx="1"/>
          </p:nvPr>
        </p:nvSpPr>
        <p:spPr>
          <a:xfrm>
            <a:off x="457200" y="1371600"/>
            <a:ext cx="8229600" cy="4572000"/>
          </a:xfrm>
        </p:spPr>
        <p:txBody>
          <a:bodyPr/>
          <a:lstStyle/>
          <a:p>
            <a:pPr>
              <a:buNone/>
            </a:pPr>
            <a:r>
              <a:rPr lang="en-US" dirty="0" smtClean="0"/>
              <a:t>		</a:t>
            </a:r>
            <a:r>
              <a:rPr lang="en-US" sz="2400" dirty="0" smtClean="0"/>
              <a:t>L’</a:t>
            </a:r>
            <a:r>
              <a:rPr lang="fr-FR" sz="2400" dirty="0" smtClean="0"/>
              <a:t>Écoles de  Aurora est Harmon, A.H.S, Craddock, Miller, et Leighton. Harmon est mon École. Il est beau mais il n’est pas intéressante. Harmon est très sérieuse et le classes est  bon. Le professeurs est très bon aussi.</a:t>
            </a:r>
            <a:endParaRPr lang="en-US" sz="2400" dirty="0"/>
          </a:p>
        </p:txBody>
      </p:sp>
      <p:pic>
        <p:nvPicPr>
          <p:cNvPr id="4" name="Picture 3" descr="IMAG0073.jpg"/>
          <p:cNvPicPr>
            <a:picLocks noChangeAspect="1"/>
          </p:cNvPicPr>
          <p:nvPr/>
        </p:nvPicPr>
        <p:blipFill>
          <a:blip r:embed="rId2" cstate="print"/>
          <a:stretch>
            <a:fillRect/>
          </a:stretch>
        </p:blipFill>
        <p:spPr>
          <a:xfrm>
            <a:off x="3429000" y="3429000"/>
            <a:ext cx="5486400" cy="3281083"/>
          </a:xfrm>
          <a:prstGeom prst="rect">
            <a:avLst/>
          </a:prstGeom>
        </p:spPr>
      </p:pic>
      <p:pic>
        <p:nvPicPr>
          <p:cNvPr id="5" name="Picture 4" descr="IMG_2744.JPG"/>
          <p:cNvPicPr>
            <a:picLocks noChangeAspect="1"/>
          </p:cNvPicPr>
          <p:nvPr/>
        </p:nvPicPr>
        <p:blipFill>
          <a:blip r:embed="rId3" cstate="print"/>
          <a:stretch>
            <a:fillRect/>
          </a:stretch>
        </p:blipFill>
        <p:spPr>
          <a:xfrm>
            <a:off x="0" y="4343400"/>
            <a:ext cx="3352800" cy="2514600"/>
          </a:xfrm>
          <a:prstGeom prst="rect">
            <a:avLst/>
          </a:prstGeom>
        </p:spPr>
      </p:pic>
      <p:sp>
        <p:nvSpPr>
          <p:cNvPr id="6" name="Rectangle 5"/>
          <p:cNvSpPr/>
          <p:nvPr/>
        </p:nvSpPr>
        <p:spPr>
          <a:xfrm>
            <a:off x="762000" y="4343400"/>
            <a:ext cx="2111476" cy="646331"/>
          </a:xfrm>
          <a:prstGeom prst="rect">
            <a:avLst/>
          </a:prstGeom>
          <a:noFill/>
        </p:spPr>
        <p:txBody>
          <a:bodyPr wrap="square" lIns="91440" tIns="45720" rIns="91440" bIns="45720">
            <a:spAutoFit/>
          </a:bodyPr>
          <a:lstStyle/>
          <a:p>
            <a:pPr algn="ctr"/>
            <a:r>
              <a:rPr 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A.H.S.</a:t>
            </a:r>
            <a:endParaRPr lang="en-US" sz="36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Rectangle 6"/>
          <p:cNvSpPr/>
          <p:nvPr/>
        </p:nvSpPr>
        <p:spPr>
          <a:xfrm>
            <a:off x="4953000" y="5638800"/>
            <a:ext cx="2844048" cy="92333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5400" b="1" cap="none" spc="0" dirty="0" smtClean="0">
                <a:ln w="50800"/>
                <a:solidFill>
                  <a:schemeClr val="bg1">
                    <a:shade val="50000"/>
                  </a:schemeClr>
                </a:solidFill>
                <a:effectLst/>
              </a:rPr>
              <a:t>Harmon</a:t>
            </a:r>
            <a:endParaRPr lang="en-US" sz="5400" b="1" cap="none" spc="0" dirty="0">
              <a:ln w="50800"/>
              <a:solidFill>
                <a:schemeClr val="bg1">
                  <a:shade val="50000"/>
                </a:schemeClr>
              </a:solidFill>
              <a:effectLst/>
            </a:endParaRPr>
          </a:p>
        </p:txBody>
      </p:sp>
    </p:spTree>
  </p:cSld>
  <p:clrMapOvr>
    <a:masterClrMapping/>
  </p:clrMapOvr>
  <p:transition>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parc Kiwannis</a:t>
            </a:r>
            <a:endParaRPr lang="en-US" dirty="0"/>
          </a:p>
        </p:txBody>
      </p:sp>
      <p:sp>
        <p:nvSpPr>
          <p:cNvPr id="3" name="Content Placeholder 2"/>
          <p:cNvSpPr>
            <a:spLocks noGrp="1"/>
          </p:cNvSpPr>
          <p:nvPr>
            <p:ph idx="1"/>
          </p:nvPr>
        </p:nvSpPr>
        <p:spPr/>
        <p:txBody>
          <a:bodyPr/>
          <a:lstStyle/>
          <a:p>
            <a:pPr>
              <a:buNone/>
            </a:pPr>
            <a:r>
              <a:rPr lang="fr-FR" dirty="0" smtClean="0"/>
              <a:t>Le parc Kiwannis est un bon parc pour les enfants. Il y a  un immeuble pour le skate à côté de parc Kiwannis. </a:t>
            </a:r>
            <a:endParaRPr lang="fr-FR" dirty="0"/>
          </a:p>
        </p:txBody>
      </p:sp>
      <p:pic>
        <p:nvPicPr>
          <p:cNvPr id="10" name="Picture 9" descr="IMG_2768.JPG"/>
          <p:cNvPicPr>
            <a:picLocks noChangeAspect="1"/>
          </p:cNvPicPr>
          <p:nvPr/>
        </p:nvPicPr>
        <p:blipFill>
          <a:blip r:embed="rId2" cstate="print"/>
          <a:stretch>
            <a:fillRect/>
          </a:stretch>
        </p:blipFill>
        <p:spPr>
          <a:xfrm>
            <a:off x="0" y="4000500"/>
            <a:ext cx="3810000" cy="2857500"/>
          </a:xfrm>
          <a:prstGeom prst="rect">
            <a:avLst/>
          </a:prstGeom>
        </p:spPr>
      </p:pic>
      <p:pic>
        <p:nvPicPr>
          <p:cNvPr id="11" name="Picture 10" descr="IMG_2769.JPG"/>
          <p:cNvPicPr>
            <a:picLocks noChangeAspect="1"/>
          </p:cNvPicPr>
          <p:nvPr/>
        </p:nvPicPr>
        <p:blipFill>
          <a:blip r:embed="rId3" cstate="print"/>
          <a:stretch>
            <a:fillRect/>
          </a:stretch>
        </p:blipFill>
        <p:spPr>
          <a:xfrm>
            <a:off x="4191000" y="3943350"/>
            <a:ext cx="3886200" cy="2914650"/>
          </a:xfrm>
          <a:prstGeom prst="rect">
            <a:avLst/>
          </a:prstGeom>
        </p:spPr>
      </p:pic>
    </p:spTree>
  </p:cSld>
  <p:clrMapOvr>
    <a:masterClrMapping/>
  </p:clrMapOvr>
  <p:transition>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8229600" cy="1399032"/>
          </a:xfrm>
        </p:spPr>
        <p:txBody>
          <a:bodyPr/>
          <a:lstStyle/>
          <a:p>
            <a:r>
              <a:rPr lang="fr-FR" dirty="0" smtClean="0"/>
              <a:t>Le magasin Walgreen’s</a:t>
            </a:r>
            <a:endParaRPr lang="fr-FR" dirty="0"/>
          </a:p>
        </p:txBody>
      </p:sp>
      <p:pic>
        <p:nvPicPr>
          <p:cNvPr id="6" name="Content Placeholder 5" descr="IMAG0059.jpg"/>
          <p:cNvPicPr>
            <a:picLocks noGrp="1" noChangeAspect="1"/>
          </p:cNvPicPr>
          <p:nvPr>
            <p:ph idx="1"/>
          </p:nvPr>
        </p:nvPicPr>
        <p:blipFill>
          <a:blip r:embed="rId2" cstate="print"/>
          <a:stretch>
            <a:fillRect/>
          </a:stretch>
        </p:blipFill>
        <p:spPr>
          <a:xfrm>
            <a:off x="4330908" y="3979582"/>
            <a:ext cx="4813092" cy="2878418"/>
          </a:xfrm>
        </p:spPr>
      </p:pic>
      <p:pic>
        <p:nvPicPr>
          <p:cNvPr id="7" name="Picture 6" descr="IMAG0058.jpg"/>
          <p:cNvPicPr>
            <a:picLocks noChangeAspect="1"/>
          </p:cNvPicPr>
          <p:nvPr/>
        </p:nvPicPr>
        <p:blipFill>
          <a:blip r:embed="rId3" cstate="print"/>
          <a:stretch>
            <a:fillRect/>
          </a:stretch>
        </p:blipFill>
        <p:spPr>
          <a:xfrm>
            <a:off x="1" y="3962400"/>
            <a:ext cx="4572000" cy="2895600"/>
          </a:xfrm>
          <a:prstGeom prst="rect">
            <a:avLst/>
          </a:prstGeom>
        </p:spPr>
      </p:pic>
      <p:sp>
        <p:nvSpPr>
          <p:cNvPr id="9" name="TextBox 8"/>
          <p:cNvSpPr txBox="1"/>
          <p:nvPr/>
        </p:nvSpPr>
        <p:spPr>
          <a:xfrm>
            <a:off x="685800" y="1143000"/>
            <a:ext cx="7924800" cy="2523768"/>
          </a:xfrm>
          <a:prstGeom prst="rect">
            <a:avLst/>
          </a:prstGeom>
          <a:noFill/>
        </p:spPr>
        <p:txBody>
          <a:bodyPr wrap="square" rtlCol="0">
            <a:spAutoFit/>
          </a:bodyPr>
          <a:lstStyle/>
          <a:p>
            <a:r>
              <a:rPr lang="fr-FR" sz="2800" dirty="0" smtClean="0"/>
              <a:t>Le magasin Walgreens est intéressant. Tu  achetés beaucoup de produits. Il y a des vêtements, la nourriture, et auteure chose. </a:t>
            </a:r>
          </a:p>
          <a:p>
            <a:r>
              <a:rPr lang="fr-FR" sz="2800" dirty="0" smtClean="0"/>
              <a:t>Il n’y a pas cher aussi! C’est superbe! J’aime les un magasin! C:</a:t>
            </a:r>
            <a:endParaRPr lang="fr-FR" sz="2800" b="1" dirty="0" smtClean="0"/>
          </a:p>
          <a:p>
            <a:r>
              <a:rPr lang="fr-FR" dirty="0" smtClean="0"/>
              <a:t> </a:t>
            </a:r>
            <a:endParaRPr lang="fr-FR" dirty="0"/>
          </a:p>
        </p:txBody>
      </p:sp>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299</TotalTime>
  <Words>219</Words>
  <Application>Microsoft Office PowerPoint</Application>
  <PresentationFormat>On-screen Show (4:3)</PresentationFormat>
  <Paragraphs>52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Verve</vt:lpstr>
      <vt:lpstr>Le tour d’Aurora</vt:lpstr>
      <vt:lpstr>Le maison de Émile</vt:lpstr>
      <vt:lpstr>La maison de Olivier</vt:lpstr>
      <vt:lpstr>La maison de André</vt:lpstr>
      <vt:lpstr>Le maison de Mélanie</vt:lpstr>
      <vt:lpstr>Le Crossings café</vt:lpstr>
      <vt:lpstr> École</vt:lpstr>
      <vt:lpstr>Le parc Kiwannis</vt:lpstr>
      <vt:lpstr>Le magasin Walgreen’s</vt:lpstr>
      <vt:lpstr>L’Aurora école de danse</vt:lpstr>
      <vt:lpstr>L’Aurora centre commercial</vt:lpstr>
      <vt:lpstr>Cimetière d’Aurora</vt:lpstr>
      <vt:lpstr>L’Aurora école de musique</vt:lpstr>
      <vt:lpstr>Le cinéma</vt:lpstr>
      <vt:lpstr>Bibliothèque d’Aurora </vt:lpstr>
      <vt:lpstr>Merci pour l’écoute de notre présentation!!!!!!!!!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tour d’Aurora</dc:title>
  <dc:creator>Windows User</dc:creator>
  <cp:lastModifiedBy>Windows User</cp:lastModifiedBy>
  <cp:revision>19</cp:revision>
  <dcterms:created xsi:type="dcterms:W3CDTF">2011-06-01T16:16:48Z</dcterms:created>
  <dcterms:modified xsi:type="dcterms:W3CDTF">2011-06-06T14:44:55Z</dcterms:modified>
</cp:coreProperties>
</file>